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sldIdLst>
    <p:sldId id="25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915C"/>
    <a:srgbClr val="F1F1F1"/>
    <a:srgbClr val="DFD8CA"/>
    <a:srgbClr val="FFFFFF"/>
    <a:srgbClr val="B48F85"/>
    <a:srgbClr val="FFFBF5"/>
    <a:srgbClr val="F8F8F8"/>
    <a:srgbClr val="B17558"/>
    <a:srgbClr val="4C3438"/>
    <a:srgbClr val="FF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/>
    <p:restoredTop sz="94626"/>
  </p:normalViewPr>
  <p:slideViewPr>
    <p:cSldViewPr snapToGrid="0" snapToObjects="1">
      <p:cViewPr>
        <p:scale>
          <a:sx n="100" d="100"/>
          <a:sy n="100" d="100"/>
        </p:scale>
        <p:origin x="43" y="-8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.sv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{image_background}">
            <a:extLst>
              <a:ext uri="{FF2B5EF4-FFF2-40B4-BE49-F238E27FC236}">
                <a16:creationId xmlns:a16="http://schemas.microsoft.com/office/drawing/2014/main" id="{C9969618-BA03-C399-2D14-0ED2A9A95C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A1C431D1-6BC2-BD41-41B6-82E6BF734A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5246" y="880032"/>
            <a:ext cx="8334511" cy="6031083"/>
          </a:xfrm>
          <a:prstGeom prst="rect">
            <a:avLst/>
          </a:prstGeom>
        </p:spPr>
      </p:pic>
      <p:sp>
        <p:nvSpPr>
          <p:cNvPr id="9" name="Title 7">
            <a:extLst>
              <a:ext uri="{FF2B5EF4-FFF2-40B4-BE49-F238E27FC236}">
                <a16:creationId xmlns:a16="http://schemas.microsoft.com/office/drawing/2014/main" id="{00502B4E-068A-0B84-7E0F-B4168DFC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050" y="3203303"/>
            <a:ext cx="6210300" cy="1124712"/>
          </a:xfrm>
        </p:spPr>
        <p:txBody>
          <a:bodyPr/>
          <a:lstStyle>
            <a:lvl1pPr algn="ctr">
              <a:defRPr sz="44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14A9D1B3-67B6-DF4F-583B-4E7ACE095F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24050" y="2181225"/>
            <a:ext cx="6210300" cy="457200"/>
          </a:xfr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lang="en-US" sz="2000" b="0" cap="all" spc="0" baseline="0" dirty="0" smtClean="0">
                <a:solidFill>
                  <a:schemeClr val="tx1"/>
                </a:solidFill>
                <a:latin typeface="+mj-lt"/>
              </a:defRPr>
            </a:lvl1pPr>
            <a:lvl2pPr>
              <a:defRPr lang="en-US" sz="1800" dirty="0" smtClean="0">
                <a:latin typeface="+mn-lt"/>
              </a:defRPr>
            </a:lvl2pPr>
            <a:lvl3pPr>
              <a:defRPr lang="en-US" sz="1800" dirty="0" smtClean="0">
                <a:latin typeface="+mn-lt"/>
              </a:defRPr>
            </a:lvl3pPr>
            <a:lvl4pPr>
              <a:defRPr lang="en-US" sz="1800" dirty="0" smtClean="0">
                <a:latin typeface="+mn-lt"/>
              </a:defRPr>
            </a:lvl4pPr>
            <a:lvl5pPr>
              <a:defRPr lang="en-US" sz="1800" dirty="0">
                <a:latin typeface="+mn-lt"/>
              </a:defRPr>
            </a:lvl5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40145D65-A133-9318-2A8E-C3A7DD9DFBE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24050" y="2686050"/>
            <a:ext cx="6210300" cy="219075"/>
          </a:xfrm>
          <a:noFill/>
        </p:spPr>
        <p:txBody>
          <a:bodyPr wrap="square" lIns="0" tIns="0" rIns="0" bIns="0" rtlCol="0" anchor="b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pc="0" smtClean="0">
                <a:solidFill>
                  <a:schemeClr val="tx1"/>
                </a:solidFill>
                <a:latin typeface="+mn-lt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US" sz="1800">
                <a:latin typeface="+mn-lt"/>
              </a:defRPr>
            </a:lvl5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F5A6BA4D-FCF7-E2FF-26ED-5C5EC470E8C1}"/>
              </a:ext>
            </a:extLst>
          </p:cNvPr>
          <p:cNvSpPr/>
          <p:nvPr userDrawn="1"/>
        </p:nvSpPr>
        <p:spPr>
          <a:xfrm flipV="1">
            <a:off x="5124450" y="5755450"/>
            <a:ext cx="2398715" cy="45719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 spc="0" dirty="0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24F597D5-0A71-8B64-5C60-5387678D37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4050" y="4445671"/>
            <a:ext cx="6210300" cy="831179"/>
          </a:xfrm>
          <a:noFill/>
        </p:spPr>
        <p:txBody>
          <a:bodyPr wrap="square" lIns="0" tIns="0" rIns="0" bIns="0" rtlCol="0" anchor="t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pc="0" smtClean="0">
                <a:solidFill>
                  <a:schemeClr val="tx1"/>
                </a:solidFill>
                <a:latin typeface="+mn-lt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US" sz="1800">
                <a:latin typeface="+mn-lt"/>
              </a:defRPr>
            </a:lvl5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E35D0CA9-5F72-C730-C9CD-F8688F9B073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531276" y="5398279"/>
            <a:ext cx="2397925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3200" cap="none" spc="0" baseline="0">
                <a:solidFill>
                  <a:schemeClr val="tx1"/>
                </a:solidFill>
                <a:latin typeface="Rastanty Cortez" panose="02000506000000020003" pitchFamily="2" charset="7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94A3F15B-17B4-0784-5120-D1B1C75960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32860" y="5822785"/>
            <a:ext cx="2397925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050" cap="none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1AEE1DD-D404-4F06-676E-543902EB254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22866" y="5398501"/>
            <a:ext cx="2397925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400" cap="none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6F241B18-AE0F-4752-F385-BFCFB70A90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24450" y="5823007"/>
            <a:ext cx="2397925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050" cap="none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3C7F6E20-1326-7D93-10AC-36F1BEEF1995}"/>
              </a:ext>
            </a:extLst>
          </p:cNvPr>
          <p:cNvSpPr/>
          <p:nvPr userDrawn="1"/>
        </p:nvSpPr>
        <p:spPr>
          <a:xfrm flipV="1">
            <a:off x="2535234" y="5755228"/>
            <a:ext cx="2398715" cy="45719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 spc="0" dirty="0"/>
          </a:p>
        </p:txBody>
      </p:sp>
    </p:spTree>
    <p:extLst>
      <p:ext uri="{BB962C8B-B14F-4D97-AF65-F5344CB8AC3E}">
        <p14:creationId xmlns:p14="http://schemas.microsoft.com/office/powerpoint/2010/main" val="2753602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4C00C-0000-9F99-1D2B-768CEC091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 defTabSz="1028700">
              <a:lnSpc>
                <a:spcPct val="85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9153C-8671-46F9-67F8-F9BBE7599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153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60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3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80">
            <a:extLst>
              <a:ext uri="{FF2B5EF4-FFF2-40B4-BE49-F238E27FC236}">
                <a16:creationId xmlns:a16="http://schemas.microsoft.com/office/drawing/2014/main" id="{F9796E83-03F5-DFAE-CBF3-3A0747F4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050" y="3203303"/>
            <a:ext cx="6210300" cy="1124712"/>
          </a:xfrm>
        </p:spPr>
        <p:txBody>
          <a:bodyPr/>
          <a:lstStyle/>
          <a:p>
            <a:r>
              <a:rPr lang="en-US" dirty="0"/>
              <a:t>Hayden Cook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10ED9C-04C4-878F-63D2-356E9C00A8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4050" y="2181225"/>
            <a:ext cx="6210300" cy="457200"/>
          </a:xfrm>
        </p:spPr>
        <p:txBody>
          <a:bodyPr/>
          <a:lstStyle/>
          <a:p>
            <a:r>
              <a:rPr lang="en-US" dirty="0"/>
              <a:t>Community Service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E17E0-EB29-85B2-BACE-1D93D39FBA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24050" y="2686050"/>
            <a:ext cx="6210300" cy="219075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13430-FC2B-5F6D-7738-3CA69EF4B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24050" y="4445671"/>
            <a:ext cx="6210300" cy="831179"/>
          </a:xfrm>
        </p:spPr>
        <p:txBody>
          <a:bodyPr/>
          <a:lstStyle/>
          <a:p>
            <a:r>
              <a:rPr lang="en-US" dirty="0"/>
              <a:t>for their dedicated service and significant contributions to the community.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40094-DBA9-4B66-00AF-52FD484F4CD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531276" y="5398279"/>
            <a:ext cx="2397925" cy="384048"/>
          </a:xfrm>
        </p:spPr>
        <p:txBody>
          <a:bodyPr anchor="ctr"/>
          <a:lstStyle/>
          <a:p>
            <a:r>
              <a:rPr lang="en-US" dirty="0"/>
              <a:t>Ji-min An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40558D-62DB-E968-8D6F-3BA2B83E76A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2860" y="5822785"/>
            <a:ext cx="2397925" cy="384048"/>
          </a:xfrm>
        </p:spPr>
        <p:txBody>
          <a:bodyPr/>
          <a:lstStyle/>
          <a:p>
            <a:r>
              <a:rPr lang="en-US" dirty="0"/>
              <a:t>City Mayor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6CB062-1355-43A0-FE1E-9322D74CD32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122866" y="5398501"/>
            <a:ext cx="2397925" cy="384048"/>
          </a:xfrm>
        </p:spPr>
        <p:txBody>
          <a:bodyPr anchor="ctr"/>
          <a:lstStyle/>
          <a:p>
            <a:r>
              <a:rPr lang="en-US" dirty="0"/>
              <a:t>April 24, 20XX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3D97DF-10DB-2828-CDF0-FE1C6D1165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24450" y="5823007"/>
            <a:ext cx="2397925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35249340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77">
      <a:majorFont>
        <a:latin typeface="Posterama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17_win32_CP_v3" id="{5A62C786-7356-46C0-BD9B-060F453B058C}" vid="{2893B91D-E567-41E5-B972-76CA17E0475B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6552F32B-C99A-4D13-A752-CCE73EB5EF21}"/>
</file>

<file path=customXml/itemProps22.xml><?xml version="1.0" encoding="utf-8"?>
<ds:datastoreItem xmlns:ds="http://schemas.openxmlformats.org/officeDocument/2006/customXml" ds:itemID="{3D268EF5-4036-4CA1-B755-A645B5AAD8D9}"/>
</file>

<file path=customXml/itemProps31.xml><?xml version="1.0" encoding="utf-8"?>
<ds:datastoreItem xmlns:ds="http://schemas.openxmlformats.org/officeDocument/2006/customXml" ds:itemID="{07927369-D654-4025-ABC5-D433A6408C16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Calibri</vt:lpstr>
      <vt:lpstr>Posterama</vt:lpstr>
      <vt:lpstr>Rastanty Cortez</vt:lpstr>
      <vt:lpstr>Custom</vt:lpstr>
      <vt:lpstr>Hayden Cook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Hayden Cook</dc:title>
  <dcterms:created xsi:type="dcterms:W3CDTF">2024-05-02T06:05:05Z</dcterms:created>
  <dcterms:modified xsi:type="dcterms:W3CDTF">2024-05-02T06:05:19Z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